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7"/>
  </p:notesMasterIdLst>
  <p:handoutMasterIdLst>
    <p:handoutMasterId r:id="rId8"/>
  </p:handoutMasterIdLst>
  <p:sldIdLst>
    <p:sldId id="256" r:id="rId5"/>
    <p:sldId id="257" r:id="rId6"/>
  </p:sldIdLst>
  <p:sldSz cx="10058400" cy="7772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2" d="100"/>
          <a:sy n="82" d="100"/>
        </p:scale>
        <p:origin x="1440" y="78"/>
      </p:cViewPr>
      <p:guideLst>
        <p:guide orient="horz" pos="2448"/>
        <p:guide pos="3168"/>
      </p:guideLst>
    </p:cSldViewPr>
  </p:slideViewPr>
  <p:notesTextViewPr>
    <p:cViewPr>
      <p:scale>
        <a:sx n="3" d="2"/>
        <a:sy n="3" d="2"/>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8D6FE3C-34D8-4B4B-9273-D907B0A3B964}" type="datetimeFigureOut">
              <a:rPr lang="en-US"/>
              <a:t>5/19/2025</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169A89D-734B-4FAD-B6E7-2B864E72E489}" type="slidenum">
              <a:rPr/>
              <a:t>‹#›</a:t>
            </a:fld>
            <a:endParaRPr/>
          </a:p>
        </p:txBody>
      </p:sp>
    </p:spTree>
    <p:extLst>
      <p:ext uri="{BB962C8B-B14F-4D97-AF65-F5344CB8AC3E}">
        <p14:creationId xmlns:p14="http://schemas.microsoft.com/office/powerpoint/2010/main" val="2919203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0FF5F4-5691-49AF-9E16-FB22826F7264}" type="datetimeFigureOut">
              <a:rPr lang="en-US"/>
              <a:t>5/19/2025</a:t>
            </a:fld>
            <a:endParaRPr/>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2A89D7-7603-4ECB-ADF6-F6CF2BE4F401}" type="slidenum">
              <a:rPr/>
              <a:t>‹#›</a:t>
            </a:fld>
            <a:endParaRPr/>
          </a:p>
        </p:txBody>
      </p:sp>
    </p:spTree>
    <p:extLst>
      <p:ext uri="{BB962C8B-B14F-4D97-AF65-F5344CB8AC3E}">
        <p14:creationId xmlns:p14="http://schemas.microsoft.com/office/powerpoint/2010/main" val="2925848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utside Page">
    <p:spTree>
      <p:nvGrpSpPr>
        <p:cNvPr id="1" name=""/>
        <p:cNvGrpSpPr/>
        <p:nvPr/>
      </p:nvGrpSpPr>
      <p:grpSpPr>
        <a:xfrm>
          <a:off x="0" y="0"/>
          <a:ext cx="0" cy="0"/>
          <a:chOff x="0" y="0"/>
          <a:chExt cx="0" cy="0"/>
        </a:xfrm>
      </p:grpSpPr>
      <p:cxnSp>
        <p:nvCxnSpPr>
          <p:cNvPr id="3" name="Straight Connector 2"/>
          <p:cNvCxnSpPr/>
          <p:nvPr userDrawn="1"/>
        </p:nvCxnSpPr>
        <p:spPr>
          <a:xfrm>
            <a:off x="329184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667512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sp>
        <p:nvSpPr>
          <p:cNvPr id="4" name="Rectangle 3"/>
          <p:cNvSpPr/>
          <p:nvPr userDrawn="1"/>
        </p:nvSpPr>
        <p:spPr>
          <a:xfrm>
            <a:off x="457200" y="457200"/>
            <a:ext cx="2359152" cy="18288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userDrawn="1"/>
        </p:nvSpPr>
        <p:spPr>
          <a:xfrm>
            <a:off x="457200" y="6854395"/>
            <a:ext cx="2359152" cy="4572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457200" y="4736592"/>
            <a:ext cx="2359152" cy="2075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a:p>
        </p:txBody>
      </p:sp>
      <p:sp>
        <p:nvSpPr>
          <p:cNvPr id="12" name="Picture Placeholder 11"/>
          <p:cNvSpPr>
            <a:spLocks noGrp="1"/>
          </p:cNvSpPr>
          <p:nvPr>
            <p:ph type="pic" sz="quarter" idx="10"/>
          </p:nvPr>
        </p:nvSpPr>
        <p:spPr>
          <a:xfrm>
            <a:off x="457200" y="685800"/>
            <a:ext cx="2359152" cy="4005072"/>
          </a:xfrm>
        </p:spPr>
        <p:txBody>
          <a:bodyPr tIns="1097280">
            <a:normAutofit/>
          </a:bodyPr>
          <a:lstStyle>
            <a:lvl1pPr marL="0" indent="0" algn="ctr">
              <a:buNone/>
              <a:defRPr sz="2000"/>
            </a:lvl1pPr>
          </a:lstStyle>
          <a:p>
            <a:r>
              <a:rPr lang="en-US" smtClean="0"/>
              <a:t>Click icon to add picture</a:t>
            </a:r>
            <a:endParaRPr/>
          </a:p>
        </p:txBody>
      </p:sp>
      <p:sp>
        <p:nvSpPr>
          <p:cNvPr id="13" name="Rectangle 12"/>
          <p:cNvSpPr/>
          <p:nvPr userDrawn="1"/>
        </p:nvSpPr>
        <p:spPr>
          <a:xfrm>
            <a:off x="3758184" y="457200"/>
            <a:ext cx="245059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userDrawn="1"/>
        </p:nvSpPr>
        <p:spPr bwMode="auto">
          <a:xfrm>
            <a:off x="3758184" y="6854395"/>
            <a:ext cx="2450592"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Picture Placeholder 11"/>
          <p:cNvSpPr>
            <a:spLocks noGrp="1"/>
          </p:cNvSpPr>
          <p:nvPr>
            <p:ph type="pic" sz="quarter" idx="11"/>
          </p:nvPr>
        </p:nvSpPr>
        <p:spPr>
          <a:xfrm>
            <a:off x="3758184" y="685800"/>
            <a:ext cx="2450592" cy="4005072"/>
          </a:xfrm>
        </p:spPr>
        <p:txBody>
          <a:bodyPr tIns="1097280">
            <a:normAutofit/>
          </a:bodyPr>
          <a:lstStyle>
            <a:lvl1pPr marL="0" indent="0" algn="ctr">
              <a:buNone/>
              <a:defRPr sz="2000"/>
            </a:lvl1pPr>
          </a:lstStyle>
          <a:p>
            <a:r>
              <a:rPr lang="en-US" smtClean="0"/>
              <a:t>Click icon to add picture</a:t>
            </a:r>
            <a:endParaRPr/>
          </a:p>
        </p:txBody>
      </p:sp>
      <p:sp>
        <p:nvSpPr>
          <p:cNvPr id="16" name="Rectangle 15"/>
          <p:cNvSpPr/>
          <p:nvPr userDrawn="1"/>
        </p:nvSpPr>
        <p:spPr>
          <a:xfrm>
            <a:off x="7141464" y="457200"/>
            <a:ext cx="245059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userDrawn="1"/>
        </p:nvSpPr>
        <p:spPr>
          <a:xfrm>
            <a:off x="7141465" y="6854395"/>
            <a:ext cx="2450592"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Picture Placeholder 11"/>
          <p:cNvSpPr>
            <a:spLocks noGrp="1"/>
          </p:cNvSpPr>
          <p:nvPr>
            <p:ph type="pic" sz="quarter" idx="12"/>
          </p:nvPr>
        </p:nvSpPr>
        <p:spPr>
          <a:xfrm>
            <a:off x="7141465" y="2084832"/>
            <a:ext cx="2450592" cy="4727448"/>
          </a:xfrm>
        </p:spPr>
        <p:txBody>
          <a:bodyPr tIns="1097280">
            <a:normAutofit/>
          </a:bodyPr>
          <a:lstStyle>
            <a:lvl1pPr marL="0" indent="0" algn="ctr">
              <a:buNone/>
              <a:defRPr sz="2000"/>
            </a:lvl1pPr>
          </a:lstStyle>
          <a:p>
            <a:r>
              <a:rPr lang="en-US" smtClean="0"/>
              <a:t>Click icon to add picture</a:t>
            </a:r>
            <a:endParaRPr/>
          </a:p>
        </p:txBody>
      </p:sp>
      <p:sp>
        <p:nvSpPr>
          <p:cNvPr id="20" name="Rectangle 19"/>
          <p:cNvSpPr/>
          <p:nvPr userDrawn="1"/>
        </p:nvSpPr>
        <p:spPr>
          <a:xfrm>
            <a:off x="7141464" y="1901952"/>
            <a:ext cx="2450592"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2" name="Text Placeholder 21"/>
          <p:cNvSpPr>
            <a:spLocks noGrp="1"/>
          </p:cNvSpPr>
          <p:nvPr>
            <p:ph type="body" sz="quarter" idx="13" hasCustomPrompt="1"/>
          </p:nvPr>
        </p:nvSpPr>
        <p:spPr>
          <a:xfrm>
            <a:off x="7142163" y="639763"/>
            <a:ext cx="2449512" cy="1262062"/>
          </a:xfrm>
        </p:spPr>
        <p:txBody>
          <a:bodyPr anchor="ctr">
            <a:noAutofit/>
          </a:bodyPr>
          <a:lstStyle>
            <a:lvl1pPr marL="0" indent="0" algn="ctr">
              <a:lnSpc>
                <a:spcPct val="85000"/>
              </a:lnSpc>
              <a:spcBef>
                <a:spcPts val="0"/>
              </a:spcBef>
              <a:buNone/>
              <a:defRPr sz="3600">
                <a:solidFill>
                  <a:schemeClr val="tx2">
                    <a:lumMod val="65000"/>
                    <a:lumOff val="35000"/>
                  </a:schemeClr>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a:t>business</a:t>
            </a:r>
            <a:br>
              <a:rPr/>
            </a:br>
            <a:r>
              <a:rPr/>
              <a:t>name</a:t>
            </a:r>
          </a:p>
        </p:txBody>
      </p:sp>
      <p:sp>
        <p:nvSpPr>
          <p:cNvPr id="23" name="Text Placeholder 21"/>
          <p:cNvSpPr>
            <a:spLocks noGrp="1"/>
          </p:cNvSpPr>
          <p:nvPr>
            <p:ph type="body" sz="quarter" idx="14" hasCustomPrompt="1"/>
          </p:nvPr>
        </p:nvSpPr>
        <p:spPr>
          <a:xfrm>
            <a:off x="3758184" y="5148648"/>
            <a:ext cx="2449512" cy="266486"/>
          </a:xfrm>
        </p:spPr>
        <p:txBody>
          <a:bodyPr anchor="t">
            <a:noAutofit/>
          </a:bodyPr>
          <a:lstStyle>
            <a:lvl1pPr marL="0" indent="0" algn="ctr">
              <a:lnSpc>
                <a:spcPct val="85000"/>
              </a:lnSpc>
              <a:spcBef>
                <a:spcPts val="0"/>
              </a:spcBef>
              <a:buNone/>
              <a:defRPr sz="1600">
                <a:solidFill>
                  <a:schemeClr val="accent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a:t>business name</a:t>
            </a:r>
          </a:p>
        </p:txBody>
      </p:sp>
      <p:sp>
        <p:nvSpPr>
          <p:cNvPr id="24" name="Text Placeholder 21"/>
          <p:cNvSpPr>
            <a:spLocks noGrp="1"/>
          </p:cNvSpPr>
          <p:nvPr>
            <p:ph type="body" sz="quarter" idx="15" hasCustomPrompt="1"/>
          </p:nvPr>
        </p:nvSpPr>
        <p:spPr>
          <a:xfrm>
            <a:off x="3758184" y="5465711"/>
            <a:ext cx="2449512" cy="427881"/>
          </a:xfrm>
        </p:spPr>
        <p:txBody>
          <a:bodyPr anchor="t">
            <a:noAutofit/>
          </a:bodyPr>
          <a:lstStyle>
            <a:lvl1pPr marL="0" indent="0" algn="ctr">
              <a:lnSpc>
                <a:spcPct val="100000"/>
              </a:lnSpc>
              <a:spcBef>
                <a:spcPts val="0"/>
              </a:spcBef>
              <a:buNone/>
              <a:defRPr sz="1100">
                <a:solidFill>
                  <a:schemeClr val="tx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a:t>business address</a:t>
            </a:r>
          </a:p>
        </p:txBody>
      </p:sp>
      <p:sp>
        <p:nvSpPr>
          <p:cNvPr id="25" name="Text Placeholder 21"/>
          <p:cNvSpPr>
            <a:spLocks noGrp="1"/>
          </p:cNvSpPr>
          <p:nvPr>
            <p:ph type="body" sz="quarter" idx="16" hasCustomPrompt="1"/>
          </p:nvPr>
        </p:nvSpPr>
        <p:spPr>
          <a:xfrm>
            <a:off x="3758184" y="5910688"/>
            <a:ext cx="2449512" cy="185965"/>
          </a:xfrm>
        </p:spPr>
        <p:txBody>
          <a:bodyPr anchor="ctr">
            <a:noAutofit/>
          </a:bodyPr>
          <a:lstStyle>
            <a:lvl1pPr marL="0" indent="0" algn="ctr">
              <a:lnSpc>
                <a:spcPct val="100000"/>
              </a:lnSpc>
              <a:spcBef>
                <a:spcPts val="0"/>
              </a:spcBef>
              <a:buNone/>
              <a:defRPr sz="1100">
                <a:solidFill>
                  <a:schemeClr val="tx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a:t>phone</a:t>
            </a:r>
          </a:p>
        </p:txBody>
      </p:sp>
      <p:sp>
        <p:nvSpPr>
          <p:cNvPr id="26" name="Text Placeholder 21"/>
          <p:cNvSpPr>
            <a:spLocks noGrp="1"/>
          </p:cNvSpPr>
          <p:nvPr>
            <p:ph type="body" sz="quarter" idx="17" hasCustomPrompt="1"/>
          </p:nvPr>
        </p:nvSpPr>
        <p:spPr>
          <a:xfrm>
            <a:off x="3758184" y="6155974"/>
            <a:ext cx="2449512" cy="185965"/>
          </a:xfrm>
        </p:spPr>
        <p:txBody>
          <a:bodyPr anchor="ctr">
            <a:noAutofit/>
          </a:bodyPr>
          <a:lstStyle>
            <a:lvl1pPr marL="0" indent="0" algn="ctr">
              <a:lnSpc>
                <a:spcPct val="100000"/>
              </a:lnSpc>
              <a:spcBef>
                <a:spcPts val="0"/>
              </a:spcBef>
              <a:buNone/>
              <a:defRPr sz="1100">
                <a:solidFill>
                  <a:schemeClr val="tx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a:t>email</a:t>
            </a:r>
          </a:p>
        </p:txBody>
      </p:sp>
      <p:sp>
        <p:nvSpPr>
          <p:cNvPr id="27" name="Text Placeholder 21"/>
          <p:cNvSpPr>
            <a:spLocks noGrp="1"/>
          </p:cNvSpPr>
          <p:nvPr>
            <p:ph type="body" sz="quarter" idx="18" hasCustomPrompt="1"/>
          </p:nvPr>
        </p:nvSpPr>
        <p:spPr>
          <a:xfrm>
            <a:off x="3758184" y="6854395"/>
            <a:ext cx="2449512" cy="448347"/>
          </a:xfrm>
        </p:spPr>
        <p:txBody>
          <a:bodyPr anchor="ctr">
            <a:noAutofit/>
          </a:bodyPr>
          <a:lstStyle>
            <a:lvl1pPr marL="0" indent="0" algn="ctr">
              <a:lnSpc>
                <a:spcPct val="100000"/>
              </a:lnSpc>
              <a:spcBef>
                <a:spcPts val="0"/>
              </a:spcBef>
              <a:buNone/>
              <a:defRPr sz="1100">
                <a:solidFill>
                  <a:schemeClr val="bg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a:t>website URL</a:t>
            </a:r>
          </a:p>
        </p:txBody>
      </p:sp>
      <p:sp>
        <p:nvSpPr>
          <p:cNvPr id="28" name="Text Placeholder 21"/>
          <p:cNvSpPr>
            <a:spLocks noGrp="1"/>
          </p:cNvSpPr>
          <p:nvPr>
            <p:ph type="body" sz="quarter" idx="19" hasCustomPrompt="1"/>
          </p:nvPr>
        </p:nvSpPr>
        <p:spPr>
          <a:xfrm>
            <a:off x="457200" y="4736592"/>
            <a:ext cx="2359152" cy="2075688"/>
          </a:xfrm>
        </p:spPr>
        <p:txBody>
          <a:bodyPr lIns="182880" rIns="182880" anchor="ctr">
            <a:noAutofit/>
          </a:bodyPr>
          <a:lstStyle>
            <a:lvl1pPr marL="0" indent="0" algn="l">
              <a:lnSpc>
                <a:spcPct val="130000"/>
              </a:lnSpc>
              <a:spcBef>
                <a:spcPts val="0"/>
              </a:spcBef>
              <a:buNone/>
              <a:defRPr sz="1100">
                <a:solidFill>
                  <a:schemeClr val="bg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a:t>Click to add text</a:t>
            </a:r>
          </a:p>
        </p:txBody>
      </p:sp>
    </p:spTree>
    <p:extLst>
      <p:ext uri="{BB962C8B-B14F-4D97-AF65-F5344CB8AC3E}">
        <p14:creationId xmlns:p14="http://schemas.microsoft.com/office/powerpoint/2010/main" val="58631927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ide Page">
    <p:spTree>
      <p:nvGrpSpPr>
        <p:cNvPr id="1" name=""/>
        <p:cNvGrpSpPr/>
        <p:nvPr/>
      </p:nvGrpSpPr>
      <p:grpSpPr>
        <a:xfrm>
          <a:off x="0" y="0"/>
          <a:ext cx="0" cy="0"/>
          <a:chOff x="0" y="0"/>
          <a:chExt cx="0" cy="0"/>
        </a:xfrm>
      </p:grpSpPr>
      <p:cxnSp>
        <p:nvCxnSpPr>
          <p:cNvPr id="8" name="Straight Connector 7"/>
          <p:cNvCxnSpPr/>
          <p:nvPr userDrawn="1"/>
        </p:nvCxnSpPr>
        <p:spPr>
          <a:xfrm>
            <a:off x="676656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sp>
        <p:nvSpPr>
          <p:cNvPr id="32" name="Rectangle 31"/>
          <p:cNvSpPr/>
          <p:nvPr userDrawn="1"/>
        </p:nvSpPr>
        <p:spPr>
          <a:xfrm>
            <a:off x="3849624" y="685800"/>
            <a:ext cx="2450592" cy="395039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9" name="Straight Connector 2"/>
          <p:cNvCxnSpPr/>
          <p:nvPr userDrawn="1"/>
        </p:nvCxnSpPr>
        <p:spPr>
          <a:xfrm>
            <a:off x="338328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sp>
        <p:nvSpPr>
          <p:cNvPr id="4" name="Rectangle 3"/>
          <p:cNvSpPr/>
          <p:nvPr userDrawn="1"/>
        </p:nvSpPr>
        <p:spPr>
          <a:xfrm>
            <a:off x="457200" y="457200"/>
            <a:ext cx="245059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userDrawn="1"/>
        </p:nvSpPr>
        <p:spPr>
          <a:xfrm>
            <a:off x="457200" y="6854395"/>
            <a:ext cx="2450592"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1"/>
          <p:cNvSpPr>
            <a:spLocks noGrp="1"/>
          </p:cNvSpPr>
          <p:nvPr>
            <p:ph type="pic" sz="quarter" idx="10"/>
          </p:nvPr>
        </p:nvSpPr>
        <p:spPr>
          <a:xfrm>
            <a:off x="457200" y="685800"/>
            <a:ext cx="2450592" cy="2276856"/>
          </a:xfrm>
        </p:spPr>
        <p:txBody>
          <a:bodyPr tIns="457200">
            <a:normAutofit/>
          </a:bodyPr>
          <a:lstStyle>
            <a:lvl1pPr marL="0" indent="0" algn="ctr">
              <a:buNone/>
              <a:defRPr sz="2000"/>
            </a:lvl1pPr>
          </a:lstStyle>
          <a:p>
            <a:r>
              <a:rPr lang="en-US" smtClean="0"/>
              <a:t>Click icon to add picture</a:t>
            </a:r>
            <a:endParaRPr/>
          </a:p>
        </p:txBody>
      </p:sp>
      <p:sp>
        <p:nvSpPr>
          <p:cNvPr id="13" name="Rectangle 12"/>
          <p:cNvSpPr/>
          <p:nvPr userDrawn="1"/>
        </p:nvSpPr>
        <p:spPr>
          <a:xfrm>
            <a:off x="3849624" y="457200"/>
            <a:ext cx="2450592" cy="1828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userDrawn="1"/>
        </p:nvSpPr>
        <p:spPr>
          <a:xfrm>
            <a:off x="3849624" y="6854395"/>
            <a:ext cx="2450592"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7232904" y="457200"/>
            <a:ext cx="235915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userDrawn="1"/>
        </p:nvSpPr>
        <p:spPr>
          <a:xfrm>
            <a:off x="7232904" y="6854395"/>
            <a:ext cx="2359152"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1" name="Text Placeholder 21"/>
          <p:cNvSpPr>
            <a:spLocks noGrp="1"/>
          </p:cNvSpPr>
          <p:nvPr>
            <p:ph type="body" sz="quarter" idx="20" hasCustomPrompt="1"/>
          </p:nvPr>
        </p:nvSpPr>
        <p:spPr>
          <a:xfrm>
            <a:off x="457200" y="3004771"/>
            <a:ext cx="2450592" cy="662354"/>
          </a:xfrm>
        </p:spPr>
        <p:txBody>
          <a:bodyPr lIns="91440" rIns="91440" bIns="0" anchor="b">
            <a:noAutofit/>
          </a:bodyPr>
          <a:lstStyle>
            <a:lvl1pPr marL="0" indent="0" algn="l">
              <a:lnSpc>
                <a:spcPct val="114000"/>
              </a:lnSpc>
              <a:spcBef>
                <a:spcPts val="800"/>
              </a:spcBef>
              <a:buNone/>
              <a:defRPr sz="2000">
                <a:solidFill>
                  <a:schemeClr val="accent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a:t>Click to add text</a:t>
            </a:r>
          </a:p>
        </p:txBody>
      </p:sp>
      <p:sp>
        <p:nvSpPr>
          <p:cNvPr id="33" name="Text Placeholder 21"/>
          <p:cNvSpPr>
            <a:spLocks noGrp="1"/>
          </p:cNvSpPr>
          <p:nvPr>
            <p:ph type="body" sz="quarter" idx="21" hasCustomPrompt="1"/>
          </p:nvPr>
        </p:nvSpPr>
        <p:spPr>
          <a:xfrm>
            <a:off x="4114800" y="914400"/>
            <a:ext cx="1943100" cy="3352800"/>
          </a:xfrm>
        </p:spPr>
        <p:txBody>
          <a:bodyPr lIns="91440" tIns="91440" rIns="91440" bIns="91440" anchor="ctr">
            <a:noAutofit/>
          </a:bodyPr>
          <a:lstStyle>
            <a:lvl1pPr marL="0" indent="0" algn="l">
              <a:lnSpc>
                <a:spcPct val="130000"/>
              </a:lnSpc>
              <a:spcBef>
                <a:spcPts val="800"/>
              </a:spcBef>
              <a:buNone/>
              <a:defRPr sz="1600">
                <a:solidFill>
                  <a:schemeClr val="tx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a:t>Click to add text</a:t>
            </a:r>
          </a:p>
        </p:txBody>
      </p:sp>
      <p:sp>
        <p:nvSpPr>
          <p:cNvPr id="34" name="Picture Placeholder 11"/>
          <p:cNvSpPr>
            <a:spLocks noGrp="1"/>
          </p:cNvSpPr>
          <p:nvPr>
            <p:ph type="pic" sz="quarter" idx="22"/>
          </p:nvPr>
        </p:nvSpPr>
        <p:spPr>
          <a:xfrm>
            <a:off x="3849624" y="4690587"/>
            <a:ext cx="2450592" cy="2110626"/>
          </a:xfrm>
        </p:spPr>
        <p:txBody>
          <a:bodyPr tIns="457200">
            <a:normAutofit/>
          </a:bodyPr>
          <a:lstStyle>
            <a:lvl1pPr marL="0" indent="0" algn="ctr">
              <a:buNone/>
              <a:defRPr sz="2000"/>
            </a:lvl1pPr>
          </a:lstStyle>
          <a:p>
            <a:r>
              <a:rPr lang="en-US" smtClean="0"/>
              <a:t>Click icon to add picture</a:t>
            </a:r>
            <a:endParaRPr/>
          </a:p>
        </p:txBody>
      </p:sp>
      <p:sp>
        <p:nvSpPr>
          <p:cNvPr id="36" name="Text Placeholder 21"/>
          <p:cNvSpPr>
            <a:spLocks noGrp="1"/>
          </p:cNvSpPr>
          <p:nvPr>
            <p:ph type="body" sz="quarter" idx="24" hasCustomPrompt="1"/>
          </p:nvPr>
        </p:nvSpPr>
        <p:spPr>
          <a:xfrm>
            <a:off x="7235571" y="4636192"/>
            <a:ext cx="2359152" cy="237054"/>
          </a:xfrm>
        </p:spPr>
        <p:txBody>
          <a:bodyPr lIns="91440" rIns="91440" bIns="0" anchor="b">
            <a:noAutofit/>
          </a:bodyPr>
          <a:lstStyle>
            <a:lvl1pPr marL="0" indent="0" algn="l">
              <a:lnSpc>
                <a:spcPct val="114000"/>
              </a:lnSpc>
              <a:spcBef>
                <a:spcPts val="800"/>
              </a:spcBef>
              <a:buNone/>
              <a:defRPr sz="1200">
                <a:solidFill>
                  <a:schemeClr val="accent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a:t>Click to add text</a:t>
            </a:r>
          </a:p>
        </p:txBody>
      </p:sp>
      <p:sp>
        <p:nvSpPr>
          <p:cNvPr id="38" name="Text Placeholder 21"/>
          <p:cNvSpPr>
            <a:spLocks noGrp="1"/>
          </p:cNvSpPr>
          <p:nvPr>
            <p:ph type="body" sz="quarter" idx="26" hasCustomPrompt="1"/>
          </p:nvPr>
        </p:nvSpPr>
        <p:spPr>
          <a:xfrm>
            <a:off x="7235571" y="2854381"/>
            <a:ext cx="2359152" cy="237054"/>
          </a:xfrm>
        </p:spPr>
        <p:txBody>
          <a:bodyPr lIns="91440" rIns="91440" bIns="0" anchor="b">
            <a:noAutofit/>
          </a:bodyPr>
          <a:lstStyle>
            <a:lvl1pPr marL="0" indent="0" algn="l">
              <a:lnSpc>
                <a:spcPct val="114000"/>
              </a:lnSpc>
              <a:spcBef>
                <a:spcPts val="800"/>
              </a:spcBef>
              <a:buNone/>
              <a:defRPr sz="1200">
                <a:solidFill>
                  <a:schemeClr val="accent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a:t>Click to add text</a:t>
            </a:r>
          </a:p>
        </p:txBody>
      </p:sp>
      <p:sp>
        <p:nvSpPr>
          <p:cNvPr id="40" name="Text Placeholder 21"/>
          <p:cNvSpPr>
            <a:spLocks noGrp="1"/>
          </p:cNvSpPr>
          <p:nvPr>
            <p:ph type="body" sz="quarter" idx="28" hasCustomPrompt="1"/>
          </p:nvPr>
        </p:nvSpPr>
        <p:spPr>
          <a:xfrm>
            <a:off x="7235571" y="933388"/>
            <a:ext cx="2359152" cy="237054"/>
          </a:xfrm>
        </p:spPr>
        <p:txBody>
          <a:bodyPr lIns="91440" rIns="91440" bIns="0" anchor="b">
            <a:noAutofit/>
          </a:bodyPr>
          <a:lstStyle>
            <a:lvl1pPr marL="0" indent="0" algn="l">
              <a:lnSpc>
                <a:spcPct val="114000"/>
              </a:lnSpc>
              <a:spcBef>
                <a:spcPts val="800"/>
              </a:spcBef>
              <a:buNone/>
              <a:defRPr sz="1200">
                <a:solidFill>
                  <a:schemeClr val="accent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a:t>Click to add text</a:t>
            </a:r>
          </a:p>
        </p:txBody>
      </p:sp>
      <p:sp>
        <p:nvSpPr>
          <p:cNvPr id="43" name="Text Placeholder 21"/>
          <p:cNvSpPr>
            <a:spLocks noGrp="1"/>
          </p:cNvSpPr>
          <p:nvPr>
            <p:ph type="body" sz="quarter" idx="31" hasCustomPrompt="1"/>
          </p:nvPr>
        </p:nvSpPr>
        <p:spPr>
          <a:xfrm>
            <a:off x="457200" y="3704131"/>
            <a:ext cx="2450592" cy="3074219"/>
          </a:xfrm>
        </p:spPr>
        <p:txBody>
          <a:bodyPr lIns="91440" rIns="91440" anchor="t">
            <a:noAutofit/>
          </a:bodyPr>
          <a:lstStyle>
            <a:lvl1pPr marL="182880" indent="-182880" algn="l">
              <a:lnSpc>
                <a:spcPct val="100000"/>
              </a:lnSpc>
              <a:spcBef>
                <a:spcPts val="600"/>
              </a:spcBef>
              <a:spcAft>
                <a:spcPts val="0"/>
              </a:spcAft>
              <a:buFont typeface="Arial" panose="020B0604020202020204" pitchFamily="34" charset="0"/>
              <a:buChar char="•"/>
              <a:defRPr sz="900">
                <a:solidFill>
                  <a:schemeClr val="tx1"/>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rPr/>
              <a:t>Click to add text</a:t>
            </a:r>
          </a:p>
        </p:txBody>
      </p:sp>
      <p:sp>
        <p:nvSpPr>
          <p:cNvPr id="45" name="Text Placeholder 21"/>
          <p:cNvSpPr>
            <a:spLocks noGrp="1"/>
          </p:cNvSpPr>
          <p:nvPr>
            <p:ph type="body" sz="quarter" idx="33" hasCustomPrompt="1"/>
          </p:nvPr>
        </p:nvSpPr>
        <p:spPr>
          <a:xfrm>
            <a:off x="7235571" y="1170442"/>
            <a:ext cx="2359152" cy="1560646"/>
          </a:xfrm>
        </p:spPr>
        <p:txBody>
          <a:bodyPr lIns="91440" rIns="91440" anchor="t">
            <a:noAutofit/>
          </a:bodyPr>
          <a:lstStyle>
            <a:lvl1pPr marL="182880" indent="-182880" algn="l">
              <a:lnSpc>
                <a:spcPct val="100000"/>
              </a:lnSpc>
              <a:spcBef>
                <a:spcPts val="600"/>
              </a:spcBef>
              <a:spcAft>
                <a:spcPts val="0"/>
              </a:spcAft>
              <a:buFont typeface="Arial" panose="020B0604020202020204" pitchFamily="34" charset="0"/>
              <a:buChar char="•"/>
              <a:defRPr sz="900">
                <a:solidFill>
                  <a:schemeClr val="tx1"/>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rPr/>
              <a:t>Click to add text</a:t>
            </a:r>
          </a:p>
        </p:txBody>
      </p:sp>
      <p:sp>
        <p:nvSpPr>
          <p:cNvPr id="46" name="Text Placeholder 21"/>
          <p:cNvSpPr>
            <a:spLocks noGrp="1"/>
          </p:cNvSpPr>
          <p:nvPr>
            <p:ph type="body" sz="quarter" idx="34" hasCustomPrompt="1"/>
          </p:nvPr>
        </p:nvSpPr>
        <p:spPr>
          <a:xfrm>
            <a:off x="7235571" y="3091437"/>
            <a:ext cx="2359152" cy="1393177"/>
          </a:xfrm>
        </p:spPr>
        <p:txBody>
          <a:bodyPr lIns="91440" rIns="91440" anchor="t">
            <a:noAutofit/>
          </a:bodyPr>
          <a:lstStyle>
            <a:lvl1pPr marL="182880" indent="-182880" algn="l">
              <a:lnSpc>
                <a:spcPct val="100000"/>
              </a:lnSpc>
              <a:spcBef>
                <a:spcPts val="600"/>
              </a:spcBef>
              <a:spcAft>
                <a:spcPts val="0"/>
              </a:spcAft>
              <a:buFont typeface="Arial" panose="020B0604020202020204" pitchFamily="34" charset="0"/>
              <a:buChar char="•"/>
              <a:defRPr sz="900">
                <a:solidFill>
                  <a:schemeClr val="tx1"/>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rPr/>
              <a:t>Click to add text</a:t>
            </a:r>
          </a:p>
        </p:txBody>
      </p:sp>
      <p:sp>
        <p:nvSpPr>
          <p:cNvPr id="47" name="Text Placeholder 21"/>
          <p:cNvSpPr>
            <a:spLocks noGrp="1"/>
          </p:cNvSpPr>
          <p:nvPr>
            <p:ph type="body" sz="quarter" idx="35" hasCustomPrompt="1"/>
          </p:nvPr>
        </p:nvSpPr>
        <p:spPr>
          <a:xfrm>
            <a:off x="7235571" y="4873246"/>
            <a:ext cx="2359152" cy="1905104"/>
          </a:xfrm>
        </p:spPr>
        <p:txBody>
          <a:bodyPr lIns="91440" rIns="91440" anchor="t">
            <a:noAutofit/>
          </a:bodyPr>
          <a:lstStyle>
            <a:lvl1pPr marL="182880" indent="-182880" algn="l">
              <a:lnSpc>
                <a:spcPct val="100000"/>
              </a:lnSpc>
              <a:spcBef>
                <a:spcPts val="600"/>
              </a:spcBef>
              <a:spcAft>
                <a:spcPts val="0"/>
              </a:spcAft>
              <a:buFont typeface="Arial" panose="020B0604020202020204" pitchFamily="34" charset="0"/>
              <a:buChar char="•"/>
              <a:defRPr sz="900">
                <a:solidFill>
                  <a:schemeClr val="tx1"/>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rPr/>
              <a:t>Click to add text</a:t>
            </a:r>
          </a:p>
        </p:txBody>
      </p:sp>
    </p:spTree>
    <p:extLst>
      <p:ext uri="{BB962C8B-B14F-4D97-AF65-F5344CB8AC3E}">
        <p14:creationId xmlns:p14="http://schemas.microsoft.com/office/powerpoint/2010/main" val="118450875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FC7BAE6A-DCF3-43E4-B2A0-33D0CF1225FC}" type="datetimeFigureOut">
              <a:rPr lang="en-US"/>
              <a:t>5/19/2025</a:t>
            </a:fld>
            <a:endParaRPr/>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9F6761A3-4CAC-4C5F-AC82-8DB08D526BC2}" type="slidenum">
              <a:rPr/>
              <a:t>‹#›</a:t>
            </a:fld>
            <a:endParaRPr/>
          </a:p>
        </p:txBody>
      </p:sp>
      <p:sp>
        <p:nvSpPr>
          <p:cNvPr id="7" name="Rectangle 6"/>
          <p:cNvSpPr/>
          <p:nvPr userDrawn="1"/>
        </p:nvSpPr>
        <p:spPr>
          <a:xfrm>
            <a:off x="10287000" y="0"/>
            <a:ext cx="1828800" cy="776785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spcBef>
                <a:spcPts val="1200"/>
              </a:spcBef>
            </a:pPr>
            <a:r>
              <a:rPr sz="1600" dirty="0">
                <a:solidFill>
                  <a:prstClr val="white">
                    <a:lumMod val="50000"/>
                  </a:prstClr>
                </a:solidFill>
                <a:latin typeface="Calibri Light" panose="020F0302020204030204" pitchFamily="34" charset="0"/>
                <a:cs typeface="Calibri" panose="020F0502020204030204" pitchFamily="34" charset="0"/>
              </a:rPr>
              <a:t>Printing:</a:t>
            </a:r>
          </a:p>
          <a:p>
            <a:pPr lvl="0">
              <a:spcBef>
                <a:spcPts val="300"/>
              </a:spcBef>
            </a:pPr>
            <a:r>
              <a:rPr sz="1000" baseline="0" dirty="0">
                <a:solidFill>
                  <a:prstClr val="white">
                    <a:lumMod val="50000"/>
                  </a:prstClr>
                </a:solidFill>
                <a:latin typeface="Calibri Light" panose="020F0302020204030204" pitchFamily="34" charset="0"/>
                <a:cs typeface="Calibri" panose="020F0502020204030204" pitchFamily="34" charset="0"/>
              </a:rPr>
              <a:t>Your printer might not print the same way our printers do, so make sure to try a couple of test prints. If things aren’t aligning quite right, experiment with the Scale to Fit Paper setting. It’s located in the Print dialog – just click Full Page Slides to get to it.</a:t>
            </a:r>
          </a:p>
          <a:p>
            <a:pPr lvl="0">
              <a:spcBef>
                <a:spcPts val="600"/>
              </a:spcBef>
            </a:pPr>
            <a:r>
              <a:rPr sz="1000" dirty="0">
                <a:solidFill>
                  <a:prstClr val="white">
                    <a:lumMod val="50000"/>
                  </a:prstClr>
                </a:solidFill>
                <a:latin typeface="Calibri Light" panose="020F0302020204030204" pitchFamily="34" charset="0"/>
                <a:cs typeface="Calibri" panose="020F0502020204030204" pitchFamily="34" charset="0"/>
              </a:rPr>
              <a:t>And did you notice we made fold marks for you? They are really light, but if you don’t like them showing on your brochure, click View, Slide Master, and delete them before you print.</a:t>
            </a:r>
          </a:p>
          <a:p>
            <a:pPr lvl="0">
              <a:spcBef>
                <a:spcPts val="600"/>
              </a:spcBef>
            </a:pPr>
            <a:r>
              <a:rPr sz="1600" dirty="0">
                <a:solidFill>
                  <a:prstClr val="white">
                    <a:lumMod val="50000"/>
                  </a:prstClr>
                </a:solidFill>
                <a:latin typeface="Calibri Light" panose="020F0302020204030204" pitchFamily="34" charset="0"/>
                <a:cs typeface="Calibri" panose="020F0502020204030204" pitchFamily="34" charset="0"/>
              </a:rPr>
              <a:t>Customizing the Content:</a:t>
            </a:r>
          </a:p>
          <a:p>
            <a:pPr lvl="0">
              <a:spcBef>
                <a:spcPts val="300"/>
              </a:spcBef>
            </a:pPr>
            <a:r>
              <a:rPr sz="1000" dirty="0">
                <a:solidFill>
                  <a:prstClr val="white">
                    <a:lumMod val="50000"/>
                  </a:prstClr>
                </a:solidFill>
                <a:latin typeface="Calibri Light" panose="020F0302020204030204" pitchFamily="34" charset="0"/>
                <a:cs typeface="Calibri" panose="020F0502020204030204" pitchFamily="34" charset="0"/>
              </a:rPr>
              <a:t>The placeholders in this brochure are formatted for you. If you want to add or remove bullet points from text, just click the Bullets button on the Home tab.</a:t>
            </a:r>
          </a:p>
          <a:p>
            <a:pPr lvl="0">
              <a:spcBef>
                <a:spcPts val="600"/>
              </a:spcBef>
            </a:pPr>
            <a:r>
              <a:rPr sz="1000" dirty="0">
                <a:solidFill>
                  <a:prstClr val="white">
                    <a:lumMod val="50000"/>
                  </a:prstClr>
                </a:solidFill>
                <a:latin typeface="Calibri Light" panose="020F0302020204030204" pitchFamily="34" charset="0"/>
                <a:cs typeface="Calibri" panose="020F0502020204030204" pitchFamily="34" charset="0"/>
              </a:rPr>
              <a:t>If you need more placeholders for titles, subtitles or body text, just make a copy of what you need and drag it into place. PowerPoint’s Smart Guides will help you align it with everything else.</a:t>
            </a:r>
          </a:p>
          <a:p>
            <a:pPr lvl="0">
              <a:spcBef>
                <a:spcPts val="600"/>
              </a:spcBef>
            </a:pPr>
            <a:r>
              <a:rPr sz="1000" dirty="0">
                <a:solidFill>
                  <a:prstClr val="white">
                    <a:lumMod val="50000"/>
                  </a:prstClr>
                </a:solidFill>
                <a:latin typeface="Calibri Light" panose="020F0302020204030204" pitchFamily="34" charset="0"/>
                <a:cs typeface="Calibri" panose="020F0502020204030204" pitchFamily="34" charset="0"/>
              </a:rPr>
              <a:t>Want to use your own pictures instead of ours? No problem! Just click a picture, press the Delete key, then click the icon to add your picture</a:t>
            </a:r>
            <a:r>
              <a:rPr sz="1000" dirty="0" smtClean="0">
                <a:solidFill>
                  <a:prstClr val="white">
                    <a:lumMod val="50000"/>
                  </a:prstClr>
                </a:solidFill>
                <a:latin typeface="Calibri Light" panose="020F0302020204030204" pitchFamily="34" charset="0"/>
                <a:cs typeface="Calibri" panose="020F0502020204030204" pitchFamily="34" charset="0"/>
              </a:rPr>
              <a:t>.</a:t>
            </a:r>
            <a:endParaRPr lang="en-US" sz="1000" dirty="0" smtClean="0">
              <a:solidFill>
                <a:prstClr val="white">
                  <a:lumMod val="50000"/>
                </a:prstClr>
              </a:solidFill>
              <a:latin typeface="Calibri Light" panose="020F0302020204030204" pitchFamily="34" charset="0"/>
              <a:cs typeface="Calibri" panose="020F0502020204030204" pitchFamily="34" charset="0"/>
            </a:endParaRPr>
          </a:p>
          <a:p>
            <a:pPr lvl="0">
              <a:spcBef>
                <a:spcPts val="600"/>
              </a:spcBef>
            </a:pPr>
            <a:r>
              <a:rPr lang="en-US" sz="1000" dirty="0" smtClean="0">
                <a:solidFill>
                  <a:prstClr val="white">
                    <a:lumMod val="50000"/>
                  </a:prstClr>
                </a:solidFill>
                <a:latin typeface="Calibri Light" panose="020F0302020204030204" pitchFamily="34" charset="0"/>
                <a:cs typeface="Calibri" panose="020F0502020204030204" pitchFamily="34" charset="0"/>
              </a:rPr>
              <a:t>If you replace a photo</a:t>
            </a:r>
            <a:r>
              <a:rPr lang="en-US" sz="1000" baseline="0" dirty="0" smtClean="0">
                <a:solidFill>
                  <a:prstClr val="white">
                    <a:lumMod val="50000"/>
                  </a:prstClr>
                </a:solidFill>
                <a:latin typeface="Calibri Light" panose="020F0302020204030204" pitchFamily="34" charset="0"/>
                <a:cs typeface="Calibri" panose="020F0502020204030204" pitchFamily="34" charset="0"/>
              </a:rPr>
              <a:t> with your own and it’s not a flawless fit for the space, you can crop it to fit in almost no time. Just select the picture and then, on the Picture tools Format tab, in the Size group, click Crop.</a:t>
            </a:r>
            <a:endParaRPr sz="1000" dirty="0">
              <a:solidFill>
                <a:prstClr val="white">
                  <a:lumMod val="50000"/>
                </a:prstClr>
              </a:solidFill>
              <a:latin typeface="Calibri Light" panose="020F0302020204030204" pitchFamily="34" charset="0"/>
              <a:cs typeface="Calibri" panose="020F0502020204030204" pitchFamily="34" charset="0"/>
            </a:endParaRPr>
          </a:p>
        </p:txBody>
      </p:sp>
    </p:spTree>
    <p:extLst>
      <p:ext uri="{BB962C8B-B14F-4D97-AF65-F5344CB8AC3E}">
        <p14:creationId xmlns:p14="http://schemas.microsoft.com/office/powerpoint/2010/main" val="3687281395"/>
      </p:ext>
    </p:extLst>
  </p:cSld>
  <p:clrMap bg1="lt1" tx1="dk1" bg2="lt2" tx2="dk2" accent1="accent1" accent2="accent2" accent3="accent3" accent4="accent4" accent5="accent5" accent6="accent6" hlink="hlink" folHlink="folHlink"/>
  <p:sldLayoutIdLst>
    <p:sldLayoutId id="2147483672" r:id="rId1"/>
    <p:sldLayoutId id="2147483673" r:id="rId2"/>
  </p:sldLayoutIdLst>
  <p:txStyles>
    <p:titleStyle>
      <a:lvl1pPr algn="l" defTabSz="100584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180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16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40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40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3"/>
          </p:nvPr>
        </p:nvSpPr>
        <p:spPr>
          <a:xfrm>
            <a:off x="7142163" y="639763"/>
            <a:ext cx="2449512" cy="679990"/>
          </a:xfrm>
        </p:spPr>
        <p:txBody>
          <a:bodyPr/>
          <a:lstStyle/>
          <a:p>
            <a:r>
              <a:rPr lang="en-US" sz="1200" b="1" i="1" dirty="0" smtClean="0"/>
              <a:t>MINISTRY OF AGRICULTURE, LAND, AND FISHERIES. RESEARCH DIVISION</a:t>
            </a:r>
            <a:endParaRPr lang="en-US" sz="1200" b="1" dirty="0"/>
          </a:p>
        </p:txBody>
      </p:sp>
      <p:sp>
        <p:nvSpPr>
          <p:cNvPr id="16" name="Text Placeholder 15"/>
          <p:cNvSpPr>
            <a:spLocks noGrp="1"/>
          </p:cNvSpPr>
          <p:nvPr>
            <p:ph type="body" sz="quarter" idx="14"/>
          </p:nvPr>
        </p:nvSpPr>
        <p:spPr>
          <a:xfrm>
            <a:off x="3609944" y="4899052"/>
            <a:ext cx="2950590" cy="515638"/>
          </a:xfrm>
        </p:spPr>
        <p:txBody>
          <a:bodyPr/>
          <a:lstStyle/>
          <a:p>
            <a:pPr algn="l"/>
            <a:r>
              <a:rPr lang="en-US" sz="1200" dirty="0" smtClean="0">
                <a:solidFill>
                  <a:schemeClr val="tx1"/>
                </a:solidFill>
                <a:latin typeface="Arial Black" panose="020B0A04020102020204" pitchFamily="34" charset="0"/>
              </a:rPr>
              <a:t>MINISTRY OF AGRICULTURE, LAND AND FISHERIES</a:t>
            </a:r>
            <a:endParaRPr lang="en-US" sz="1200" b="1" dirty="0">
              <a:solidFill>
                <a:schemeClr val="tx1"/>
              </a:solidFill>
              <a:latin typeface="Arial Black" panose="020B0A04020102020204" pitchFamily="34" charset="0"/>
            </a:endParaRPr>
          </a:p>
        </p:txBody>
      </p:sp>
      <p:sp>
        <p:nvSpPr>
          <p:cNvPr id="17" name="Text Placeholder 16"/>
          <p:cNvSpPr>
            <a:spLocks noGrp="1"/>
          </p:cNvSpPr>
          <p:nvPr>
            <p:ph type="body" sz="quarter" idx="15"/>
          </p:nvPr>
        </p:nvSpPr>
        <p:spPr>
          <a:xfrm>
            <a:off x="3609944" y="5265516"/>
            <a:ext cx="2449512" cy="427881"/>
          </a:xfrm>
        </p:spPr>
        <p:txBody>
          <a:bodyPr/>
          <a:lstStyle/>
          <a:p>
            <a:pPr algn="l"/>
            <a:r>
              <a:rPr lang="en-US" dirty="0" smtClean="0"/>
              <a:t>Research Division</a:t>
            </a:r>
          </a:p>
          <a:p>
            <a:pPr algn="l"/>
            <a:r>
              <a:rPr lang="en-US" dirty="0" smtClean="0"/>
              <a:t>Central Experiment Station,</a:t>
            </a:r>
          </a:p>
          <a:p>
            <a:pPr algn="l"/>
            <a:r>
              <a:rPr lang="en-US" dirty="0" smtClean="0"/>
              <a:t>Caroni North Bank Road,</a:t>
            </a:r>
          </a:p>
          <a:p>
            <a:pPr algn="l"/>
            <a:r>
              <a:rPr lang="en-US" dirty="0" err="1" smtClean="0"/>
              <a:t>Mausica</a:t>
            </a:r>
            <a:r>
              <a:rPr lang="en-US" dirty="0" smtClean="0"/>
              <a:t> Road,</a:t>
            </a:r>
          </a:p>
          <a:p>
            <a:pPr algn="l"/>
            <a:r>
              <a:rPr lang="en-US" dirty="0" err="1" smtClean="0"/>
              <a:t>Mausica</a:t>
            </a:r>
            <a:endParaRPr lang="en-US" dirty="0"/>
          </a:p>
        </p:txBody>
      </p:sp>
      <p:sp>
        <p:nvSpPr>
          <p:cNvPr id="18" name="Text Placeholder 17"/>
          <p:cNvSpPr>
            <a:spLocks noGrp="1"/>
          </p:cNvSpPr>
          <p:nvPr>
            <p:ph type="body" sz="quarter" idx="16"/>
          </p:nvPr>
        </p:nvSpPr>
        <p:spPr>
          <a:xfrm>
            <a:off x="3609944" y="6180913"/>
            <a:ext cx="2449512" cy="489518"/>
          </a:xfrm>
        </p:spPr>
        <p:txBody>
          <a:bodyPr/>
          <a:lstStyle/>
          <a:p>
            <a:pPr algn="l"/>
            <a:r>
              <a:rPr lang="en-US" dirty="0" smtClean="0"/>
              <a:t>Tel: 646-4335-7</a:t>
            </a:r>
          </a:p>
          <a:p>
            <a:pPr algn="l"/>
            <a:r>
              <a:rPr lang="en-US" dirty="0" smtClean="0"/>
              <a:t>Fax: 646-1646/646-7656</a:t>
            </a:r>
            <a:endParaRPr lang="en-US" dirty="0"/>
          </a:p>
        </p:txBody>
      </p:sp>
      <p:sp>
        <p:nvSpPr>
          <p:cNvPr id="20" name="Text Placeholder 19"/>
          <p:cNvSpPr>
            <a:spLocks noGrp="1"/>
          </p:cNvSpPr>
          <p:nvPr>
            <p:ph type="body" sz="quarter" idx="18"/>
          </p:nvPr>
        </p:nvSpPr>
        <p:spPr/>
        <p:txBody>
          <a:bodyPr/>
          <a:lstStyle/>
          <a:p>
            <a:r>
              <a:rPr lang="en-US" dirty="0" smtClean="0"/>
              <a:t>www.agriculture.gov.tt</a:t>
            </a:r>
            <a:endParaRPr lang="en-US" dirty="0"/>
          </a:p>
        </p:txBody>
      </p:sp>
      <p:sp>
        <p:nvSpPr>
          <p:cNvPr id="21" name="Text Placeholder 20"/>
          <p:cNvSpPr>
            <a:spLocks noGrp="1"/>
          </p:cNvSpPr>
          <p:nvPr>
            <p:ph type="body" sz="quarter" idx="19"/>
          </p:nvPr>
        </p:nvSpPr>
        <p:spPr/>
        <p:txBody>
          <a:bodyPr/>
          <a:lstStyle/>
          <a:p>
            <a:r>
              <a:rPr lang="en-US" sz="1200" b="1" dirty="0" smtClean="0"/>
              <a:t>OVERVIEW:</a:t>
            </a:r>
          </a:p>
          <a:p>
            <a:r>
              <a:rPr lang="en-US" sz="1200" dirty="0" smtClean="0"/>
              <a:t>The Soil and land Capability Unit is responsible for the servicing of Farmers and Farmers’ Associations through soil testing, analysis and training.</a:t>
            </a:r>
            <a:endParaRPr lang="en-US" sz="1200" dirty="0"/>
          </a:p>
        </p:txBody>
      </p:sp>
      <p:pic>
        <p:nvPicPr>
          <p:cNvPr id="3" name="Picture Placeholder 2"/>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32720" r="32720"/>
          <a:stretch>
            <a:fillRect/>
          </a:stretch>
        </p:blipFill>
        <p:spPr>
          <a:xfrm>
            <a:off x="7149528" y="2084832"/>
            <a:ext cx="2450592" cy="4727448"/>
          </a:xfrm>
        </p:spPr>
      </p:pic>
      <p:sp>
        <p:nvSpPr>
          <p:cNvPr id="4" name="TextBox 3"/>
          <p:cNvSpPr txBox="1"/>
          <p:nvPr/>
        </p:nvSpPr>
        <p:spPr>
          <a:xfrm>
            <a:off x="7418895" y="5465711"/>
            <a:ext cx="1885361" cy="1200329"/>
          </a:xfrm>
          <a:prstGeom prst="rect">
            <a:avLst/>
          </a:prstGeom>
          <a:noFill/>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rPr>
              <a:t>SOIL AND LAND CAPABILITY UNIT SERVICES</a:t>
            </a:r>
            <a:endParaRPr lang="en-US" b="1" dirty="0">
              <a:solidFill>
                <a:schemeClr val="bg1"/>
              </a:solidFill>
              <a:effectLst>
                <a:outerShdw blurRad="38100" dist="38100" dir="2700000" algn="tl">
                  <a:srgbClr val="000000">
                    <a:alpha val="43137"/>
                  </a:srgbClr>
                </a:outerShdw>
              </a:effectLst>
            </a:endParaRPr>
          </a:p>
        </p:txBody>
      </p:sp>
      <p:sp>
        <p:nvSpPr>
          <p:cNvPr id="5" name="TextBox 4"/>
          <p:cNvSpPr txBox="1"/>
          <p:nvPr/>
        </p:nvSpPr>
        <p:spPr>
          <a:xfrm>
            <a:off x="7276601" y="6812280"/>
            <a:ext cx="2196445" cy="523220"/>
          </a:xfrm>
          <a:prstGeom prst="rect">
            <a:avLst/>
          </a:prstGeom>
          <a:noFill/>
        </p:spPr>
        <p:txBody>
          <a:bodyPr wrap="square" rtlCol="0">
            <a:spAutoFit/>
          </a:bodyPr>
          <a:lstStyle/>
          <a:p>
            <a:pPr algn="ctr"/>
            <a:r>
              <a:rPr lang="en-US" sz="1400" dirty="0" smtClean="0">
                <a:solidFill>
                  <a:srgbClr val="FFFF00"/>
                </a:solidFill>
              </a:rPr>
              <a:t>Soil and Land Capability Unit, Centeno</a:t>
            </a:r>
            <a:endParaRPr lang="en-US" sz="1400" dirty="0">
              <a:solidFill>
                <a:srgbClr val="FFFF00"/>
              </a:solidFill>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9803" t="17303" r="29335" b="15719"/>
          <a:stretch/>
        </p:blipFill>
        <p:spPr>
          <a:xfrm>
            <a:off x="8031638" y="1224021"/>
            <a:ext cx="732286" cy="675182"/>
          </a:xfrm>
          <a:prstGeom prst="rect">
            <a:avLst/>
          </a:prstGeom>
        </p:spPr>
      </p:pic>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5826" r="5826"/>
          <a:stretch>
            <a:fillRect/>
          </a:stretch>
        </p:blipFill>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5827" y="1482400"/>
            <a:ext cx="2501870" cy="3063264"/>
          </a:xfrm>
          <a:prstGeom prst="rect">
            <a:avLst/>
          </a:prstGeom>
        </p:spPr>
      </p:pic>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l="29803" t="17303" r="29335" b="15719"/>
          <a:stretch/>
        </p:blipFill>
        <p:spPr>
          <a:xfrm>
            <a:off x="4590619" y="752292"/>
            <a:ext cx="732286" cy="675182"/>
          </a:xfrm>
          <a:prstGeom prst="rect">
            <a:avLst/>
          </a:prstGeom>
        </p:spPr>
      </p:pic>
    </p:spTree>
    <p:extLst>
      <p:ext uri="{BB962C8B-B14F-4D97-AF65-F5344CB8AC3E}">
        <p14:creationId xmlns:p14="http://schemas.microsoft.com/office/powerpoint/2010/main" val="17426968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20"/>
          </p:nvPr>
        </p:nvSpPr>
        <p:spPr>
          <a:xfrm>
            <a:off x="457200" y="720738"/>
            <a:ext cx="2450592" cy="662354"/>
          </a:xfrm>
        </p:spPr>
        <p:txBody>
          <a:bodyPr/>
          <a:lstStyle/>
          <a:p>
            <a:r>
              <a:rPr lang="en-US" dirty="0" smtClean="0">
                <a:solidFill>
                  <a:schemeClr val="accent3">
                    <a:lumMod val="50000"/>
                  </a:schemeClr>
                </a:solidFill>
              </a:rPr>
              <a:t>National Soil Testing </a:t>
            </a:r>
            <a:r>
              <a:rPr lang="en-US" dirty="0" err="1" smtClean="0">
                <a:solidFill>
                  <a:schemeClr val="accent3">
                    <a:lumMod val="50000"/>
                  </a:schemeClr>
                </a:solidFill>
              </a:rPr>
              <a:t>Programme</a:t>
            </a:r>
            <a:r>
              <a:rPr lang="en-US" dirty="0" smtClean="0">
                <a:solidFill>
                  <a:schemeClr val="accent3">
                    <a:lumMod val="50000"/>
                  </a:schemeClr>
                </a:solidFill>
              </a:rPr>
              <a:t>:</a:t>
            </a:r>
            <a:endParaRPr lang="en-US" dirty="0">
              <a:solidFill>
                <a:schemeClr val="accent3">
                  <a:lumMod val="50000"/>
                </a:schemeClr>
              </a:solidFill>
            </a:endParaRPr>
          </a:p>
        </p:txBody>
      </p:sp>
      <p:sp>
        <p:nvSpPr>
          <p:cNvPr id="28" name="Text Placeholder 27"/>
          <p:cNvSpPr>
            <a:spLocks noGrp="1"/>
          </p:cNvSpPr>
          <p:nvPr>
            <p:ph type="body" sz="quarter" idx="21"/>
          </p:nvPr>
        </p:nvSpPr>
        <p:spPr>
          <a:xfrm>
            <a:off x="3846386" y="1048028"/>
            <a:ext cx="2450590" cy="829559"/>
          </a:xfrm>
        </p:spPr>
        <p:txBody>
          <a:bodyPr/>
          <a:lstStyle/>
          <a:p>
            <a:r>
              <a:rPr lang="en-US" sz="1200" dirty="0" smtClean="0"/>
              <a:t>Soil Testing Services that are offered by the Soil and Land Capability Unit include:</a:t>
            </a:r>
          </a:p>
        </p:txBody>
      </p:sp>
      <p:sp>
        <p:nvSpPr>
          <p:cNvPr id="65" name="Text Placeholder 64"/>
          <p:cNvSpPr>
            <a:spLocks noGrp="1"/>
          </p:cNvSpPr>
          <p:nvPr>
            <p:ph type="body" sz="quarter" idx="24"/>
          </p:nvPr>
        </p:nvSpPr>
        <p:spPr>
          <a:xfrm>
            <a:off x="7169332" y="1383091"/>
            <a:ext cx="2359152" cy="681379"/>
          </a:xfrm>
        </p:spPr>
        <p:txBody>
          <a:bodyPr/>
          <a:lstStyle/>
          <a:p>
            <a:r>
              <a:rPr lang="en-US" b="1" dirty="0" smtClean="0">
                <a:solidFill>
                  <a:schemeClr val="tx2"/>
                </a:solidFill>
              </a:rPr>
              <a:t>Soil and Land Capability Maps and Reports are provided for the following:</a:t>
            </a:r>
            <a:endParaRPr lang="en-US" b="1" dirty="0">
              <a:solidFill>
                <a:schemeClr val="tx2"/>
              </a:solidFill>
            </a:endParaRPr>
          </a:p>
        </p:txBody>
      </p:sp>
      <p:sp>
        <p:nvSpPr>
          <p:cNvPr id="42" name="Text Placeholder 41"/>
          <p:cNvSpPr>
            <a:spLocks noGrp="1"/>
          </p:cNvSpPr>
          <p:nvPr>
            <p:ph type="body" sz="quarter" idx="31"/>
          </p:nvPr>
        </p:nvSpPr>
        <p:spPr>
          <a:xfrm>
            <a:off x="457200" y="1480009"/>
            <a:ext cx="2450592" cy="5298342"/>
          </a:xfrm>
        </p:spPr>
        <p:txBody>
          <a:bodyPr/>
          <a:lstStyle/>
          <a:p>
            <a:pPr lvl="0">
              <a:lnSpc>
                <a:spcPct val="114000"/>
              </a:lnSpc>
              <a:spcBef>
                <a:spcPts val="0"/>
              </a:spcBef>
              <a:spcAft>
                <a:spcPts val="800"/>
              </a:spcAft>
              <a:buFont typeface="Wingdings" panose="05000000000000000000" pitchFamily="2" charset="2"/>
              <a:buChar char="Ø"/>
            </a:pPr>
            <a:r>
              <a:rPr lang="en-US" sz="1200" dirty="0" smtClean="0"/>
              <a:t>Established in 1997 by the Government of Trinidad and Tobago</a:t>
            </a:r>
          </a:p>
          <a:p>
            <a:pPr lvl="0">
              <a:lnSpc>
                <a:spcPct val="114000"/>
              </a:lnSpc>
              <a:spcBef>
                <a:spcPts val="0"/>
              </a:spcBef>
              <a:spcAft>
                <a:spcPts val="800"/>
              </a:spcAft>
              <a:buFont typeface="Wingdings" panose="05000000000000000000" pitchFamily="2" charset="2"/>
              <a:buChar char="Ø"/>
            </a:pPr>
            <a:r>
              <a:rPr lang="en-US" sz="1200" dirty="0" smtClean="0"/>
              <a:t>Provision of Soil Testing Services of Farmers, Researchers and Farmer Organizations</a:t>
            </a:r>
          </a:p>
          <a:p>
            <a:pPr lvl="0">
              <a:lnSpc>
                <a:spcPct val="114000"/>
              </a:lnSpc>
              <a:spcBef>
                <a:spcPts val="0"/>
              </a:spcBef>
              <a:spcAft>
                <a:spcPts val="800"/>
              </a:spcAft>
              <a:buFont typeface="Wingdings" panose="05000000000000000000" pitchFamily="2" charset="2"/>
              <a:buChar char="Ø"/>
            </a:pPr>
            <a:r>
              <a:rPr lang="en-US" sz="1200" dirty="0" smtClean="0"/>
              <a:t>Testing of 600 Farms – Approximately 3000-3500 samples</a:t>
            </a:r>
          </a:p>
          <a:p>
            <a:pPr lvl="0">
              <a:lnSpc>
                <a:spcPct val="114000"/>
              </a:lnSpc>
              <a:spcBef>
                <a:spcPts val="0"/>
              </a:spcBef>
              <a:spcAft>
                <a:spcPts val="800"/>
              </a:spcAft>
              <a:buFont typeface="Wingdings" panose="05000000000000000000" pitchFamily="2" charset="2"/>
              <a:buChar char="Ø"/>
            </a:pPr>
            <a:r>
              <a:rPr lang="en-US" sz="1200" dirty="0" smtClean="0"/>
              <a:t>Based on the results and cropping programme farmers are advised on soil amelioration and fertilization </a:t>
            </a:r>
            <a:r>
              <a:rPr lang="en-US" sz="1200" dirty="0" err="1" smtClean="0"/>
              <a:t>programmes</a:t>
            </a:r>
            <a:r>
              <a:rPr lang="en-US" sz="1200" dirty="0" smtClean="0"/>
              <a:t> in order to improve crop production</a:t>
            </a:r>
          </a:p>
          <a:p>
            <a:pPr lvl="0">
              <a:lnSpc>
                <a:spcPct val="114000"/>
              </a:lnSpc>
              <a:spcBef>
                <a:spcPts val="0"/>
              </a:spcBef>
              <a:spcAft>
                <a:spcPts val="800"/>
              </a:spcAft>
              <a:buFont typeface="Wingdings" panose="05000000000000000000" pitchFamily="2" charset="2"/>
              <a:buChar char="Ø"/>
            </a:pPr>
            <a:r>
              <a:rPr lang="en-US" sz="1200" dirty="0" smtClean="0"/>
              <a:t>Soil Testing is done throughout Trinidad and Tobago by a dedicated team of officers and assistants</a:t>
            </a:r>
            <a:endParaRPr lang="en-US" sz="1200" dirty="0"/>
          </a:p>
        </p:txBody>
      </p:sp>
      <p:sp>
        <p:nvSpPr>
          <p:cNvPr id="94" name="Text Placeholder 93"/>
          <p:cNvSpPr>
            <a:spLocks noGrp="1"/>
          </p:cNvSpPr>
          <p:nvPr>
            <p:ph type="body" sz="quarter" idx="35"/>
          </p:nvPr>
        </p:nvSpPr>
        <p:spPr>
          <a:xfrm>
            <a:off x="6919274" y="2064470"/>
            <a:ext cx="3007151" cy="4609707"/>
          </a:xfrm>
        </p:spPr>
        <p:txBody>
          <a:bodyPr/>
          <a:lstStyle/>
          <a:p>
            <a:pPr>
              <a:buFont typeface="Wingdings" panose="05000000000000000000" pitchFamily="2" charset="2"/>
              <a:buChar char="v"/>
            </a:pPr>
            <a:r>
              <a:rPr lang="en-US" sz="1050" b="1" dirty="0" smtClean="0">
                <a:solidFill>
                  <a:schemeClr val="accent5">
                    <a:lumMod val="50000"/>
                  </a:schemeClr>
                </a:solidFill>
              </a:rPr>
              <a:t>Farmers</a:t>
            </a:r>
          </a:p>
          <a:p>
            <a:pPr marL="0" indent="0">
              <a:buNone/>
            </a:pPr>
            <a:r>
              <a:rPr lang="en-US" sz="1050" dirty="0" smtClean="0"/>
              <a:t>Large holdings are mapped to show different soil types and land capability classification, in order to show what suitable crop(s) can be grown on the various soil types available on the holding.</a:t>
            </a:r>
          </a:p>
          <a:p>
            <a:pPr>
              <a:buFont typeface="Wingdings" panose="05000000000000000000" pitchFamily="2" charset="2"/>
              <a:buChar char="v"/>
            </a:pPr>
            <a:r>
              <a:rPr lang="en-US" sz="1050" b="1" dirty="0" smtClean="0">
                <a:solidFill>
                  <a:schemeClr val="accent5">
                    <a:lumMod val="50000"/>
                  </a:schemeClr>
                </a:solidFill>
              </a:rPr>
              <a:t>Town and Country Planning Division</a:t>
            </a:r>
          </a:p>
          <a:p>
            <a:pPr marL="0" indent="0">
              <a:buNone/>
            </a:pPr>
            <a:r>
              <a:rPr lang="en-US" sz="1050" dirty="0" smtClean="0"/>
              <a:t>Request for change of land use by applicants need to be assessed by the Department for Approval.</a:t>
            </a:r>
          </a:p>
          <a:p>
            <a:pPr>
              <a:buFont typeface="Wingdings" panose="05000000000000000000" pitchFamily="2" charset="2"/>
              <a:buChar char="v"/>
            </a:pPr>
            <a:r>
              <a:rPr lang="en-US" sz="1050" b="1" dirty="0" smtClean="0">
                <a:solidFill>
                  <a:schemeClr val="accent5">
                    <a:lumMod val="50000"/>
                  </a:schemeClr>
                </a:solidFill>
              </a:rPr>
              <a:t>Agricultural Development Bank (ADB)</a:t>
            </a:r>
          </a:p>
          <a:p>
            <a:pPr marL="0" indent="0">
              <a:buNone/>
            </a:pPr>
            <a:r>
              <a:rPr lang="en-US" sz="1050" dirty="0" smtClean="0"/>
              <a:t>They are needed to procure loans for farmers by the ADB. The Department is routinely required to assist by providing soil and land capability reports as to the suitability for the proposed farming agency.</a:t>
            </a:r>
          </a:p>
          <a:p>
            <a:pPr>
              <a:buFont typeface="Wingdings" panose="05000000000000000000" pitchFamily="2" charset="2"/>
              <a:buChar char="v"/>
            </a:pPr>
            <a:r>
              <a:rPr lang="en-US" sz="1050" b="1" dirty="0" smtClean="0">
                <a:solidFill>
                  <a:schemeClr val="accent5">
                    <a:lumMod val="50000"/>
                  </a:schemeClr>
                </a:solidFill>
              </a:rPr>
              <a:t>Land Settlement Agency</a:t>
            </a:r>
          </a:p>
          <a:p>
            <a:pPr marL="0" indent="0">
              <a:buNone/>
            </a:pPr>
            <a:r>
              <a:rPr lang="en-US" sz="1050" dirty="0" smtClean="0"/>
              <a:t>Routinely maps are prepared for this agency so that informed decisions can be made within Agricultural Zones.</a:t>
            </a:r>
            <a:endParaRPr lang="en-US" sz="1050" dirty="0"/>
          </a:p>
        </p:txBody>
      </p:sp>
      <p:sp>
        <p:nvSpPr>
          <p:cNvPr id="14" name="Text Placeholder 3"/>
          <p:cNvSpPr txBox="1">
            <a:spLocks/>
          </p:cNvSpPr>
          <p:nvPr/>
        </p:nvSpPr>
        <p:spPr>
          <a:xfrm>
            <a:off x="3780148" y="720738"/>
            <a:ext cx="2516829" cy="335064"/>
          </a:xfrm>
          <a:prstGeom prst="rect">
            <a:avLst/>
          </a:prstGeom>
        </p:spPr>
        <p:txBody>
          <a:bodyPr vert="horz" lIns="91440" tIns="45720" rIns="91440" bIns="0" rtlCol="0" anchor="b">
            <a:noAutofit/>
          </a:bodyPr>
          <a:lstStyle>
            <a:lvl1pPr marL="0" indent="0" algn="l" defTabSz="1005840" rtl="0" eaLnBrk="1" latinLnBrk="0" hangingPunct="1">
              <a:lnSpc>
                <a:spcPct val="114000"/>
              </a:lnSpc>
              <a:spcBef>
                <a:spcPts val="800"/>
              </a:spcBef>
              <a:buFont typeface="Arial" panose="020B0604020202020204" pitchFamily="34" charset="0"/>
              <a:buNone/>
              <a:defRPr sz="2000" kern="1200">
                <a:solidFill>
                  <a:schemeClr val="accent1"/>
                </a:solidFill>
                <a:latin typeface="+mn-lt"/>
                <a:ea typeface="+mn-ea"/>
                <a:cs typeface="+mn-cs"/>
              </a:defRPr>
            </a:lvl1pPr>
            <a:lvl2pPr marL="0" indent="0" algn="l" defTabSz="1005840" rtl="0" eaLnBrk="1" latinLnBrk="0" hangingPunct="1">
              <a:lnSpc>
                <a:spcPct val="90000"/>
              </a:lnSpc>
              <a:spcBef>
                <a:spcPts val="0"/>
              </a:spcBef>
              <a:buFont typeface="Arial" panose="020B0604020202020204" pitchFamily="34" charset="0"/>
              <a:buNone/>
              <a:defRPr sz="3600" kern="1200">
                <a:solidFill>
                  <a:schemeClr val="tx1"/>
                </a:solidFill>
                <a:latin typeface="+mn-lt"/>
                <a:ea typeface="+mn-ea"/>
                <a:cs typeface="+mn-cs"/>
              </a:defRPr>
            </a:lvl2pPr>
            <a:lvl3pPr marL="0" indent="0" algn="l" defTabSz="1005840" rtl="0" eaLnBrk="1" latinLnBrk="0" hangingPunct="1">
              <a:lnSpc>
                <a:spcPct val="90000"/>
              </a:lnSpc>
              <a:spcBef>
                <a:spcPts val="0"/>
              </a:spcBef>
              <a:buFont typeface="Arial" panose="020B0604020202020204" pitchFamily="34" charset="0"/>
              <a:buNone/>
              <a:defRPr sz="3600" kern="1200">
                <a:solidFill>
                  <a:schemeClr val="tx1"/>
                </a:solidFill>
                <a:latin typeface="+mn-lt"/>
                <a:ea typeface="+mn-ea"/>
                <a:cs typeface="+mn-cs"/>
              </a:defRPr>
            </a:lvl3pPr>
            <a:lvl4pPr marL="0" indent="0" algn="l" defTabSz="1005840" rtl="0" eaLnBrk="1" latinLnBrk="0" hangingPunct="1">
              <a:lnSpc>
                <a:spcPct val="90000"/>
              </a:lnSpc>
              <a:spcBef>
                <a:spcPts val="0"/>
              </a:spcBef>
              <a:buFont typeface="Arial" panose="020B0604020202020204" pitchFamily="34" charset="0"/>
              <a:buNone/>
              <a:defRPr sz="3600" kern="1200">
                <a:solidFill>
                  <a:schemeClr val="tx1"/>
                </a:solidFill>
                <a:latin typeface="+mn-lt"/>
                <a:ea typeface="+mn-ea"/>
                <a:cs typeface="+mn-cs"/>
              </a:defRPr>
            </a:lvl4pPr>
            <a:lvl5pPr marL="0" indent="0" algn="l" defTabSz="1005840" rtl="0" eaLnBrk="1" latinLnBrk="0" hangingPunct="1">
              <a:lnSpc>
                <a:spcPct val="90000"/>
              </a:lnSpc>
              <a:spcBef>
                <a:spcPts val="0"/>
              </a:spcBef>
              <a:buFont typeface="Arial" panose="020B0604020202020204" pitchFamily="34" charset="0"/>
              <a:buNone/>
              <a:defRPr sz="360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dirty="0" smtClean="0">
                <a:solidFill>
                  <a:schemeClr val="accent3">
                    <a:lumMod val="50000"/>
                  </a:schemeClr>
                </a:solidFill>
              </a:rPr>
              <a:t>Soil Testing Services:</a:t>
            </a:r>
            <a:endParaRPr lang="en-US" dirty="0">
              <a:solidFill>
                <a:schemeClr val="accent3">
                  <a:lumMod val="50000"/>
                </a:schemeClr>
              </a:solidFill>
            </a:endParaRPr>
          </a:p>
        </p:txBody>
      </p:sp>
      <p:pic>
        <p:nvPicPr>
          <p:cNvPr id="7" name="Picture Placeholder 6"/>
          <p:cNvPicPr>
            <a:picLocks noGrp="1" noChangeAspect="1"/>
          </p:cNvPicPr>
          <p:nvPr>
            <p:ph type="pic" sz="quarter" idx="22"/>
          </p:nvPr>
        </p:nvPicPr>
        <p:blipFill>
          <a:blip r:embed="rId2">
            <a:extLst>
              <a:ext uri="{28A0092B-C50C-407E-A947-70E740481C1C}">
                <a14:useLocalDpi xmlns:a14="http://schemas.microsoft.com/office/drawing/2010/main" val="0"/>
              </a:ext>
            </a:extLst>
          </a:blip>
          <a:srcRect l="24466" r="24466"/>
          <a:stretch>
            <a:fillRect/>
          </a:stretch>
        </p:blipFill>
        <p:spPr>
          <a:xfrm>
            <a:off x="3879504" y="5901657"/>
            <a:ext cx="2450592" cy="1753385"/>
          </a:xfrm>
        </p:spPr>
      </p:pic>
      <p:sp>
        <p:nvSpPr>
          <p:cNvPr id="8" name="TextBox 7"/>
          <p:cNvSpPr txBox="1"/>
          <p:nvPr/>
        </p:nvSpPr>
        <p:spPr>
          <a:xfrm>
            <a:off x="3912625" y="1898318"/>
            <a:ext cx="2450591" cy="1077218"/>
          </a:xfrm>
          <a:prstGeom prst="rect">
            <a:avLst/>
          </a:prstGeom>
          <a:noFill/>
        </p:spPr>
        <p:txBody>
          <a:bodyPr wrap="square" rtlCol="0">
            <a:spAutoFit/>
          </a:bodyPr>
          <a:lstStyle/>
          <a:p>
            <a:pPr marL="285750" indent="-285750">
              <a:buFont typeface="Wingdings" panose="05000000000000000000" pitchFamily="2" charset="2"/>
              <a:buChar char="ü"/>
            </a:pPr>
            <a:r>
              <a:rPr lang="en-US" sz="1600" dirty="0" smtClean="0"/>
              <a:t>Soil pH</a:t>
            </a:r>
          </a:p>
          <a:p>
            <a:r>
              <a:rPr lang="en-US" sz="1200" dirty="0" smtClean="0"/>
              <a:t>Soil pH is the measure of the acidity and alkalinity in soils. The optimal pH range for most plants is between 5.5 and 7.0</a:t>
            </a:r>
          </a:p>
        </p:txBody>
      </p:sp>
      <p:sp>
        <p:nvSpPr>
          <p:cNvPr id="9" name="TextBox 8"/>
          <p:cNvSpPr txBox="1"/>
          <p:nvPr/>
        </p:nvSpPr>
        <p:spPr>
          <a:xfrm>
            <a:off x="3912626" y="2975536"/>
            <a:ext cx="2384350" cy="1631216"/>
          </a:xfrm>
          <a:prstGeom prst="rect">
            <a:avLst/>
          </a:prstGeom>
          <a:noFill/>
        </p:spPr>
        <p:txBody>
          <a:bodyPr wrap="square" rtlCol="0">
            <a:spAutoFit/>
          </a:bodyPr>
          <a:lstStyle/>
          <a:p>
            <a:pPr marL="171450" indent="-171450">
              <a:buFont typeface="Wingdings" panose="05000000000000000000" pitchFamily="2" charset="2"/>
              <a:buChar char="ü"/>
            </a:pPr>
            <a:r>
              <a:rPr lang="en-US" sz="1600" dirty="0"/>
              <a:t>Electrical Conductivity</a:t>
            </a:r>
          </a:p>
          <a:p>
            <a:r>
              <a:rPr lang="en-US" sz="1200" dirty="0"/>
              <a:t>Electrical Conductivity readings gives a good indication of the amount of nutrients available for your crops to absorb from the soil as well as the existence of saline conditions which can affect plant growth</a:t>
            </a:r>
          </a:p>
        </p:txBody>
      </p:sp>
      <p:sp>
        <p:nvSpPr>
          <p:cNvPr id="10" name="TextBox 9"/>
          <p:cNvSpPr txBox="1"/>
          <p:nvPr/>
        </p:nvSpPr>
        <p:spPr>
          <a:xfrm>
            <a:off x="3912625" y="4636192"/>
            <a:ext cx="2384351" cy="1077218"/>
          </a:xfrm>
          <a:prstGeom prst="rect">
            <a:avLst/>
          </a:prstGeom>
          <a:noFill/>
        </p:spPr>
        <p:txBody>
          <a:bodyPr wrap="square" rtlCol="0">
            <a:spAutoFit/>
          </a:bodyPr>
          <a:lstStyle/>
          <a:p>
            <a:pPr marL="285750" lvl="0" indent="-285750">
              <a:buFont typeface="Wingdings" panose="05000000000000000000" pitchFamily="2" charset="2"/>
              <a:buChar char="ü"/>
            </a:pPr>
            <a:r>
              <a:rPr lang="en-US" sz="1600" dirty="0" smtClean="0">
                <a:solidFill>
                  <a:srgbClr val="595959"/>
                </a:solidFill>
              </a:rPr>
              <a:t>Soil Nutrients</a:t>
            </a:r>
            <a:endParaRPr lang="en-US" sz="1600" dirty="0" smtClean="0">
              <a:solidFill>
                <a:srgbClr val="595959"/>
              </a:solidFill>
            </a:endParaRPr>
          </a:p>
          <a:p>
            <a:pPr marL="285750" lvl="0" indent="-285750">
              <a:buFont typeface="Wingdings" panose="05000000000000000000" pitchFamily="2" charset="2"/>
              <a:buChar char="§"/>
            </a:pPr>
            <a:r>
              <a:rPr lang="en-US" sz="1200" dirty="0" smtClean="0">
                <a:solidFill>
                  <a:srgbClr val="595959"/>
                </a:solidFill>
              </a:rPr>
              <a:t>Nitrogen (N)</a:t>
            </a:r>
          </a:p>
          <a:p>
            <a:pPr marL="285750" lvl="0" indent="-285750">
              <a:buFont typeface="Wingdings" panose="05000000000000000000" pitchFamily="2" charset="2"/>
              <a:buChar char="§"/>
            </a:pPr>
            <a:r>
              <a:rPr lang="en-US" sz="1200" dirty="0" smtClean="0">
                <a:solidFill>
                  <a:srgbClr val="595959"/>
                </a:solidFill>
              </a:rPr>
              <a:t>Phosphorous (P)</a:t>
            </a:r>
          </a:p>
          <a:p>
            <a:pPr marL="285750" lvl="0" indent="-285750">
              <a:buFont typeface="Wingdings" panose="05000000000000000000" pitchFamily="2" charset="2"/>
              <a:buChar char="§"/>
            </a:pPr>
            <a:r>
              <a:rPr lang="en-US" sz="1200" dirty="0" smtClean="0">
                <a:solidFill>
                  <a:srgbClr val="595959"/>
                </a:solidFill>
              </a:rPr>
              <a:t>Potassium (K)</a:t>
            </a:r>
          </a:p>
          <a:p>
            <a:pPr marL="285750" lvl="0" indent="-285750">
              <a:buFont typeface="Wingdings" panose="05000000000000000000" pitchFamily="2" charset="2"/>
              <a:buChar char="§"/>
            </a:pPr>
            <a:r>
              <a:rPr lang="en-US" sz="1200" dirty="0" smtClean="0">
                <a:solidFill>
                  <a:srgbClr val="595959"/>
                </a:solidFill>
              </a:rPr>
              <a:t>Calcium (Ca)</a:t>
            </a:r>
          </a:p>
        </p:txBody>
      </p:sp>
      <p:sp>
        <p:nvSpPr>
          <p:cNvPr id="23" name="Text Placeholder 3"/>
          <p:cNvSpPr txBox="1">
            <a:spLocks/>
          </p:cNvSpPr>
          <p:nvPr/>
        </p:nvSpPr>
        <p:spPr>
          <a:xfrm>
            <a:off x="7169333" y="683798"/>
            <a:ext cx="2516829" cy="699293"/>
          </a:xfrm>
          <a:prstGeom prst="rect">
            <a:avLst/>
          </a:prstGeom>
        </p:spPr>
        <p:txBody>
          <a:bodyPr vert="horz" lIns="91440" tIns="45720" rIns="91440" bIns="0" rtlCol="0" anchor="b">
            <a:noAutofit/>
          </a:bodyPr>
          <a:lstStyle>
            <a:lvl1pPr marL="0" indent="0" algn="l" defTabSz="1005840" rtl="0" eaLnBrk="1" latinLnBrk="0" hangingPunct="1">
              <a:lnSpc>
                <a:spcPct val="114000"/>
              </a:lnSpc>
              <a:spcBef>
                <a:spcPts val="800"/>
              </a:spcBef>
              <a:buFont typeface="Arial" panose="020B0604020202020204" pitchFamily="34" charset="0"/>
              <a:buNone/>
              <a:defRPr sz="2000" kern="1200">
                <a:solidFill>
                  <a:schemeClr val="accent1"/>
                </a:solidFill>
                <a:latin typeface="+mn-lt"/>
                <a:ea typeface="+mn-ea"/>
                <a:cs typeface="+mn-cs"/>
              </a:defRPr>
            </a:lvl1pPr>
            <a:lvl2pPr marL="0" indent="0" algn="l" defTabSz="1005840" rtl="0" eaLnBrk="1" latinLnBrk="0" hangingPunct="1">
              <a:lnSpc>
                <a:spcPct val="90000"/>
              </a:lnSpc>
              <a:spcBef>
                <a:spcPts val="0"/>
              </a:spcBef>
              <a:buFont typeface="Arial" panose="020B0604020202020204" pitchFamily="34" charset="0"/>
              <a:buNone/>
              <a:defRPr sz="3600" kern="1200">
                <a:solidFill>
                  <a:schemeClr val="tx1"/>
                </a:solidFill>
                <a:latin typeface="+mn-lt"/>
                <a:ea typeface="+mn-ea"/>
                <a:cs typeface="+mn-cs"/>
              </a:defRPr>
            </a:lvl2pPr>
            <a:lvl3pPr marL="0" indent="0" algn="l" defTabSz="1005840" rtl="0" eaLnBrk="1" latinLnBrk="0" hangingPunct="1">
              <a:lnSpc>
                <a:spcPct val="90000"/>
              </a:lnSpc>
              <a:spcBef>
                <a:spcPts val="0"/>
              </a:spcBef>
              <a:buFont typeface="Arial" panose="020B0604020202020204" pitchFamily="34" charset="0"/>
              <a:buNone/>
              <a:defRPr sz="3600" kern="1200">
                <a:solidFill>
                  <a:schemeClr val="tx1"/>
                </a:solidFill>
                <a:latin typeface="+mn-lt"/>
                <a:ea typeface="+mn-ea"/>
                <a:cs typeface="+mn-cs"/>
              </a:defRPr>
            </a:lvl3pPr>
            <a:lvl4pPr marL="0" indent="0" algn="l" defTabSz="1005840" rtl="0" eaLnBrk="1" latinLnBrk="0" hangingPunct="1">
              <a:lnSpc>
                <a:spcPct val="90000"/>
              </a:lnSpc>
              <a:spcBef>
                <a:spcPts val="0"/>
              </a:spcBef>
              <a:buFont typeface="Arial" panose="020B0604020202020204" pitchFamily="34" charset="0"/>
              <a:buNone/>
              <a:defRPr sz="3600" kern="1200">
                <a:solidFill>
                  <a:schemeClr val="tx1"/>
                </a:solidFill>
                <a:latin typeface="+mn-lt"/>
                <a:ea typeface="+mn-ea"/>
                <a:cs typeface="+mn-cs"/>
              </a:defRPr>
            </a:lvl4pPr>
            <a:lvl5pPr marL="0" indent="0" algn="l" defTabSz="1005840" rtl="0" eaLnBrk="1" latinLnBrk="0" hangingPunct="1">
              <a:lnSpc>
                <a:spcPct val="90000"/>
              </a:lnSpc>
              <a:spcBef>
                <a:spcPts val="0"/>
              </a:spcBef>
              <a:buFont typeface="Arial" panose="020B0604020202020204" pitchFamily="34" charset="0"/>
              <a:buNone/>
              <a:defRPr sz="360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dirty="0" smtClean="0">
                <a:solidFill>
                  <a:schemeClr val="accent3">
                    <a:lumMod val="50000"/>
                  </a:schemeClr>
                </a:solidFill>
              </a:rPr>
              <a:t>Soil and Land Capability Reports:</a:t>
            </a:r>
            <a:endParaRPr lang="en-US" dirty="0">
              <a:solidFill>
                <a:schemeClr val="accent3">
                  <a:lumMod val="50000"/>
                </a:schemeClr>
              </a:solidFill>
            </a:endParaRPr>
          </a:p>
        </p:txBody>
      </p:sp>
      <p:pic>
        <p:nvPicPr>
          <p:cNvPr id="21" name="Picture 20"/>
          <p:cNvPicPr>
            <a:picLocks noChangeAspect="1"/>
          </p:cNvPicPr>
          <p:nvPr/>
        </p:nvPicPr>
        <p:blipFill>
          <a:blip r:embed="rId3"/>
          <a:stretch>
            <a:fillRect/>
          </a:stretch>
        </p:blipFill>
        <p:spPr>
          <a:xfrm>
            <a:off x="7711126" y="5694527"/>
            <a:ext cx="1432874" cy="2017076"/>
          </a:xfrm>
          <a:prstGeom prst="rect">
            <a:avLst/>
          </a:prstGeom>
        </p:spPr>
      </p:pic>
    </p:spTree>
    <p:extLst>
      <p:ext uri="{BB962C8B-B14F-4D97-AF65-F5344CB8AC3E}">
        <p14:creationId xmlns:p14="http://schemas.microsoft.com/office/powerpoint/2010/main" val="2005184843"/>
      </p:ext>
    </p:extLst>
  </p:cSld>
  <p:clrMapOvr>
    <a:masterClrMapping/>
  </p:clrMapOvr>
  <p:timing>
    <p:tnLst>
      <p:par>
        <p:cTn id="1" dur="indefinite" restart="never" nodeType="tmRoot"/>
      </p:par>
    </p:tnLst>
  </p:timing>
</p:sld>
</file>

<file path=ppt/theme/theme1.xml><?xml version="1.0" encoding="utf-8"?>
<a:theme xmlns:a="http://schemas.openxmlformats.org/drawingml/2006/main" name="Travel Brochure 11 x 8.5">
  <a:themeElements>
    <a:clrScheme name="Travel Brochure">
      <a:dk1>
        <a:srgbClr val="595959"/>
      </a:dk1>
      <a:lt1>
        <a:sysClr val="window" lastClr="FFFFFF"/>
      </a:lt1>
      <a:dk2>
        <a:srgbClr val="000000"/>
      </a:dk2>
      <a:lt2>
        <a:srgbClr val="F5E7B9"/>
      </a:lt2>
      <a:accent1>
        <a:srgbClr val="B52E29"/>
      </a:accent1>
      <a:accent2>
        <a:srgbClr val="6BADE3"/>
      </a:accent2>
      <a:accent3>
        <a:srgbClr val="F0C456"/>
      </a:accent3>
      <a:accent4>
        <a:srgbClr val="60958D"/>
      </a:accent4>
      <a:accent5>
        <a:srgbClr val="E5554B"/>
      </a:accent5>
      <a:accent6>
        <a:srgbClr val="D5BFA5"/>
      </a:accent6>
      <a:hlink>
        <a:srgbClr val="E6C660"/>
      </a:hlink>
      <a:folHlink>
        <a:srgbClr val="A6A6A6"/>
      </a:folHlink>
    </a:clrScheme>
    <a:fontScheme name="Constantia">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il and Land Capability Unit brochure" id="{20A557F1-237C-482A-B7ED-11EC5FA40B25}" vid="{ACFFDA20-B220-4837-B391-ED4892C745BA}"/>
    </a:ext>
  </a:extLst>
</a:theme>
</file>

<file path=ppt/theme/theme2.xml><?xml version="1.0" encoding="utf-8"?>
<a:theme xmlns:a="http://schemas.openxmlformats.org/drawingml/2006/main" name="Office Theme">
  <a:themeElements>
    <a:clrScheme name="Travel Brochure">
      <a:dk1>
        <a:srgbClr val="595959"/>
      </a:dk1>
      <a:lt1>
        <a:sysClr val="window" lastClr="FFFFFF"/>
      </a:lt1>
      <a:dk2>
        <a:srgbClr val="000000"/>
      </a:dk2>
      <a:lt2>
        <a:srgbClr val="F5E7B9"/>
      </a:lt2>
      <a:accent1>
        <a:srgbClr val="B52E29"/>
      </a:accent1>
      <a:accent2>
        <a:srgbClr val="6BADE3"/>
      </a:accent2>
      <a:accent3>
        <a:srgbClr val="F0C456"/>
      </a:accent3>
      <a:accent4>
        <a:srgbClr val="60958D"/>
      </a:accent4>
      <a:accent5>
        <a:srgbClr val="E5554B"/>
      </a:accent5>
      <a:accent6>
        <a:srgbClr val="D5BFA5"/>
      </a:accent6>
      <a:hlink>
        <a:srgbClr val="E6C660"/>
      </a:hlink>
      <a:folHlink>
        <a:srgbClr val="A6A6A6"/>
      </a:folHlink>
    </a:clrScheme>
    <a:fontScheme name="Constantia">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Travel Brochure">
      <a:dk1>
        <a:srgbClr val="595959"/>
      </a:dk1>
      <a:lt1>
        <a:sysClr val="window" lastClr="FFFFFF"/>
      </a:lt1>
      <a:dk2>
        <a:srgbClr val="000000"/>
      </a:dk2>
      <a:lt2>
        <a:srgbClr val="F5E7B9"/>
      </a:lt2>
      <a:accent1>
        <a:srgbClr val="B52E29"/>
      </a:accent1>
      <a:accent2>
        <a:srgbClr val="6BADE3"/>
      </a:accent2>
      <a:accent3>
        <a:srgbClr val="F0C456"/>
      </a:accent3>
      <a:accent4>
        <a:srgbClr val="60958D"/>
      </a:accent4>
      <a:accent5>
        <a:srgbClr val="E5554B"/>
      </a:accent5>
      <a:accent6>
        <a:srgbClr val="D5BFA5"/>
      </a:accent6>
      <a:hlink>
        <a:srgbClr val="E6C660"/>
      </a:hlink>
      <a:folHlink>
        <a:srgbClr val="A6A6A6"/>
      </a:folHlink>
    </a:clrScheme>
    <a:fontScheme name="Constantia">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true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1623529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2012-09-20T21:07:00+00:00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2029-01-01T08:00:00+00:00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ApprovalLog xmlns="4873beb7-5857-4685-be1f-d57550cc96cc" xsi:nil="tru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TP103461831</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857425</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LocMarketGroupTiers2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REDMOND\v-depind</DisplayName>
        <AccountId>3238</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15</OriginalRelease>
    <TPLaunchHelpLinkType xmlns="4873beb7-5857-4685-be1f-d57550cc96cc">Template</TPLaunchHelpLinkType>
    <LocalizationTagsTaxHTField0 xmlns="4873beb7-5857-4685-be1f-d57550cc96cc">
      <Terms xmlns="http://schemas.microsoft.com/office/infopath/2007/PartnerControls"/>
    </LocalizationTagsTaxHTField0>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F8DE82C-B185-4D9D-9A2B-2F4B97A015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2292BD2-4B9C-4AC5-8217-01C780A55BD5}">
  <ds:schemaRefs>
    <ds:schemaRef ds:uri="http://schemas.openxmlformats.org/package/2006/metadata/core-properties"/>
    <ds:schemaRef ds:uri="http://purl.org/dc/terms/"/>
    <ds:schemaRef ds:uri="http://schemas.microsoft.com/office/2006/documentManagement/types"/>
    <ds:schemaRef ds:uri="4873beb7-5857-4685-be1f-d57550cc96cc"/>
    <ds:schemaRef ds:uri="http://schemas.microsoft.com/office/2006/metadata/properties"/>
    <ds:schemaRef ds:uri="http://purl.org/dc/elements/1.1/"/>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2697BCC8-D211-4D53-9AC8-8E6F46FD37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Soil and Land Capability Unit brochure</Template>
  <TotalTime>0</TotalTime>
  <Words>394</Words>
  <Application>Microsoft Office PowerPoint</Application>
  <PresentationFormat>Custom</PresentationFormat>
  <Paragraphs>41</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Arial Black</vt:lpstr>
      <vt:lpstr>Calibri</vt:lpstr>
      <vt:lpstr>Calibri Light</vt:lpstr>
      <vt:lpstr>Constantia</vt:lpstr>
      <vt:lpstr>Wingdings</vt:lpstr>
      <vt:lpstr>Travel Brochure 11 x 8.5</vt:lpstr>
      <vt:lpstr>PowerPoint Presentation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2024-11-26T13:52:38Z</dcterms:created>
  <dcterms:modified xsi:type="dcterms:W3CDTF">2025-05-19T13:20:49Z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